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sldIdLst>
    <p:sldId id="256" r:id="rId2"/>
    <p:sldId id="277" r:id="rId3"/>
    <p:sldId id="278" r:id="rId4"/>
    <p:sldId id="279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82" r:id="rId27"/>
    <p:sldId id="283" r:id="rId28"/>
    <p:sldId id="284" r:id="rId29"/>
    <p:sldId id="285" r:id="rId30"/>
    <p:sldId id="287" r:id="rId31"/>
    <p:sldId id="288" r:id="rId32"/>
    <p:sldId id="289" r:id="rId33"/>
    <p:sldId id="29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25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41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5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14600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983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46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19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563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023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8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7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784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12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39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322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2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50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40FE7-286B-4FA8-A671-2820EA9F1EDA}" type="datetimeFigureOut">
              <a:rPr lang="ru-RU" smtClean="0"/>
              <a:t>31.01.2022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49F7-E44C-4540-A4F5-85821CC286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4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6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7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11" Type="http://schemas.openxmlformats.org/officeDocument/2006/relationships/image" Target="../media/image65.jpeg"/><Relationship Id="rId5" Type="http://schemas.openxmlformats.org/officeDocument/2006/relationships/image" Target="../media/image59.jpeg"/><Relationship Id="rId10" Type="http://schemas.openxmlformats.org/officeDocument/2006/relationships/image" Target="../media/image64.jpe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5.jpeg"/><Relationship Id="rId7" Type="http://schemas.openxmlformats.org/officeDocument/2006/relationships/image" Target="../media/image79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11" Type="http://schemas.openxmlformats.org/officeDocument/2006/relationships/image" Target="../media/image83.jpeg"/><Relationship Id="rId5" Type="http://schemas.openxmlformats.org/officeDocument/2006/relationships/image" Target="../media/image77.jpeg"/><Relationship Id="rId10" Type="http://schemas.openxmlformats.org/officeDocument/2006/relationships/image" Target="../media/image82.jpeg"/><Relationship Id="rId4" Type="http://schemas.openxmlformats.org/officeDocument/2006/relationships/image" Target="../media/image76.jpeg"/><Relationship Id="rId9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Relationship Id="rId9" Type="http://schemas.openxmlformats.org/officeDocument/2006/relationships/image" Target="../media/image9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13" Type="http://schemas.openxmlformats.org/officeDocument/2006/relationships/image" Target="../media/image103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12" Type="http://schemas.openxmlformats.org/officeDocument/2006/relationships/image" Target="../media/image102.jpeg"/><Relationship Id="rId17" Type="http://schemas.openxmlformats.org/officeDocument/2006/relationships/image" Target="../media/image107.jpeg"/><Relationship Id="rId2" Type="http://schemas.openxmlformats.org/officeDocument/2006/relationships/image" Target="../media/image92.jpeg"/><Relationship Id="rId16" Type="http://schemas.openxmlformats.org/officeDocument/2006/relationships/image" Target="../media/image10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eg"/><Relationship Id="rId11" Type="http://schemas.openxmlformats.org/officeDocument/2006/relationships/image" Target="../media/image101.jpeg"/><Relationship Id="rId5" Type="http://schemas.openxmlformats.org/officeDocument/2006/relationships/image" Target="../media/image95.jpeg"/><Relationship Id="rId15" Type="http://schemas.openxmlformats.org/officeDocument/2006/relationships/image" Target="../media/image105.jpeg"/><Relationship Id="rId10" Type="http://schemas.openxmlformats.org/officeDocument/2006/relationships/image" Target="../media/image100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Relationship Id="rId14" Type="http://schemas.openxmlformats.org/officeDocument/2006/relationships/image" Target="../media/image10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3" Type="http://schemas.openxmlformats.org/officeDocument/2006/relationships/image" Target="../media/image113.jpeg"/><Relationship Id="rId7" Type="http://schemas.openxmlformats.org/officeDocument/2006/relationships/image" Target="../media/image117.jpe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eg"/><Relationship Id="rId3" Type="http://schemas.openxmlformats.org/officeDocument/2006/relationships/image" Target="../media/image127.jpeg"/><Relationship Id="rId7" Type="http://schemas.openxmlformats.org/officeDocument/2006/relationships/image" Target="../media/image131.jpeg"/><Relationship Id="rId2" Type="http://schemas.openxmlformats.org/officeDocument/2006/relationships/image" Target="../media/image1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0.jpeg"/><Relationship Id="rId11" Type="http://schemas.openxmlformats.org/officeDocument/2006/relationships/image" Target="../media/image135.jpeg"/><Relationship Id="rId5" Type="http://schemas.openxmlformats.org/officeDocument/2006/relationships/image" Target="../media/image129.jpeg"/><Relationship Id="rId10" Type="http://schemas.openxmlformats.org/officeDocument/2006/relationships/image" Target="../media/image134.jpeg"/><Relationship Id="rId4" Type="http://schemas.openxmlformats.org/officeDocument/2006/relationships/image" Target="../media/image128.jpeg"/><Relationship Id="rId9" Type="http://schemas.openxmlformats.org/officeDocument/2006/relationships/image" Target="../media/image13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eg"/><Relationship Id="rId13" Type="http://schemas.openxmlformats.org/officeDocument/2006/relationships/image" Target="../media/image147.jpeg"/><Relationship Id="rId3" Type="http://schemas.openxmlformats.org/officeDocument/2006/relationships/image" Target="../media/image137.jpeg"/><Relationship Id="rId7" Type="http://schemas.openxmlformats.org/officeDocument/2006/relationships/image" Target="../media/image141.jpeg"/><Relationship Id="rId12" Type="http://schemas.openxmlformats.org/officeDocument/2006/relationships/image" Target="../media/image146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jpeg"/><Relationship Id="rId11" Type="http://schemas.openxmlformats.org/officeDocument/2006/relationships/image" Target="../media/image145.jpeg"/><Relationship Id="rId5" Type="http://schemas.openxmlformats.org/officeDocument/2006/relationships/image" Target="../media/image139.jpeg"/><Relationship Id="rId15" Type="http://schemas.openxmlformats.org/officeDocument/2006/relationships/image" Target="../media/image149.jpeg"/><Relationship Id="rId10" Type="http://schemas.openxmlformats.org/officeDocument/2006/relationships/image" Target="../media/image144.jpeg"/><Relationship Id="rId4" Type="http://schemas.openxmlformats.org/officeDocument/2006/relationships/image" Target="../media/image138.jpeg"/><Relationship Id="rId9" Type="http://schemas.openxmlformats.org/officeDocument/2006/relationships/image" Target="../media/image143.jpeg"/><Relationship Id="rId14" Type="http://schemas.openxmlformats.org/officeDocument/2006/relationships/image" Target="../media/image14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13" Type="http://schemas.openxmlformats.org/officeDocument/2006/relationships/image" Target="../media/image161.jpeg"/><Relationship Id="rId3" Type="http://schemas.openxmlformats.org/officeDocument/2006/relationships/image" Target="../media/image151.jpeg"/><Relationship Id="rId7" Type="http://schemas.openxmlformats.org/officeDocument/2006/relationships/image" Target="../media/image155.jpeg"/><Relationship Id="rId12" Type="http://schemas.openxmlformats.org/officeDocument/2006/relationships/image" Target="../media/image160.jpeg"/><Relationship Id="rId17" Type="http://schemas.openxmlformats.org/officeDocument/2006/relationships/image" Target="../media/image165.jpeg"/><Relationship Id="rId2" Type="http://schemas.openxmlformats.org/officeDocument/2006/relationships/image" Target="../media/image150.jpeg"/><Relationship Id="rId16" Type="http://schemas.openxmlformats.org/officeDocument/2006/relationships/image" Target="../media/image1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11" Type="http://schemas.openxmlformats.org/officeDocument/2006/relationships/image" Target="../media/image159.jpeg"/><Relationship Id="rId5" Type="http://schemas.openxmlformats.org/officeDocument/2006/relationships/image" Target="../media/image153.jpeg"/><Relationship Id="rId15" Type="http://schemas.openxmlformats.org/officeDocument/2006/relationships/image" Target="../media/image163.jpeg"/><Relationship Id="rId10" Type="http://schemas.openxmlformats.org/officeDocument/2006/relationships/image" Target="../media/image158.jpeg"/><Relationship Id="rId4" Type="http://schemas.openxmlformats.org/officeDocument/2006/relationships/image" Target="../media/image152.jpeg"/><Relationship Id="rId9" Type="http://schemas.openxmlformats.org/officeDocument/2006/relationships/image" Target="../media/image157.jpeg"/><Relationship Id="rId14" Type="http://schemas.openxmlformats.org/officeDocument/2006/relationships/image" Target="../media/image1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jpeg"/><Relationship Id="rId2" Type="http://schemas.openxmlformats.org/officeDocument/2006/relationships/image" Target="../media/image16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jpeg"/><Relationship Id="rId7" Type="http://schemas.openxmlformats.org/officeDocument/2006/relationships/image" Target="../media/image173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jpeg"/><Relationship Id="rId5" Type="http://schemas.openxmlformats.org/officeDocument/2006/relationships/image" Target="../media/image171.jpeg"/><Relationship Id="rId4" Type="http://schemas.openxmlformats.org/officeDocument/2006/relationships/image" Target="../media/image1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eg"/><Relationship Id="rId7" Type="http://schemas.openxmlformats.org/officeDocument/2006/relationships/image" Target="../media/image179.jpeg"/><Relationship Id="rId2" Type="http://schemas.openxmlformats.org/officeDocument/2006/relationships/image" Target="../media/image17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jpeg"/><Relationship Id="rId5" Type="http://schemas.openxmlformats.org/officeDocument/2006/relationships/image" Target="../media/image177.jpeg"/><Relationship Id="rId4" Type="http://schemas.openxmlformats.org/officeDocument/2006/relationships/image" Target="../media/image17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jpeg"/><Relationship Id="rId2" Type="http://schemas.openxmlformats.org/officeDocument/2006/relationships/image" Target="../media/image18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image" Target="../media/image18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jpeg"/><Relationship Id="rId2" Type="http://schemas.openxmlformats.org/officeDocument/2006/relationships/image" Target="../media/image18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EFF18-4B08-451D-9184-8F6EC9F03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491773" y="2438039"/>
            <a:ext cx="9419641" cy="1373070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Пушкинский сельский </a:t>
            </a:r>
            <a:r>
              <a:rPr lang="ru-RU" dirty="0" smtClean="0">
                <a:solidFill>
                  <a:srgbClr val="00B050"/>
                </a:solidFill>
              </a:rPr>
              <a:t>клуб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03629" y="2967335"/>
            <a:ext cx="1847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88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zEPZsRbOZEKgBhR0XGMT1RkDXsvcxHuun-sgq-XZJWk0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95" y="115910"/>
            <a:ext cx="2434106" cy="243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zEPZsRbOZEKgBhR0XGMT1RkTRWkxMuFXI8RtrdYMCrh9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906" y="115910"/>
            <a:ext cx="2434105" cy="24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mycdn.me/i?r=AzEPZsRbOZEKgBhR0XGMT1RksYco-5PMCgCcPnc0dBJh3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95" y="115911"/>
            <a:ext cx="2434105" cy="24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mycdn.me/i?r=AzEPZsRbOZEKgBhR0XGMT1Rk9TKddY4Znxnxn71k3EMS3a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5" y="4547270"/>
            <a:ext cx="2495796" cy="231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mycdn.me/i?r=AzEPZsRbOZEKgBhR0XGMT1RkmHrWdYKPLbF0bjxDctriD6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01" y="2482558"/>
            <a:ext cx="2434105" cy="24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i.mycdn.me/i?r=AzEPZsRbOZEKgBhR0XGMT1Rk7nOOv6ZWIuFwRxARre7pP6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11" y="2550016"/>
            <a:ext cx="2307665" cy="23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i.mycdn.me/i?r=AzEPZsRbOZEKgBhR0XGMT1RkI0JPSo7LU_Y7HqkvVF6m5K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25" y="4498818"/>
            <a:ext cx="2307666" cy="23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.mycdn.me/i?r=AzEPZsRbOZEKgBhR0XGMT1Rk30sdZeaHhAyXW0NXc0c-xa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01" y="115910"/>
            <a:ext cx="2366647" cy="236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i.mycdn.me/i?r=AzEPZsRbOZEKgBhR0XGMT1Rkr6ikc6Ph6oG4sjLEQQRY5q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8" y="2482558"/>
            <a:ext cx="2431043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s://i.mycdn.me/i?r=AzEPZsRbOZEKgBhR0XGMT1RkW4ABt4HXlJjJ4rkTUoCMT6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11" y="47625"/>
            <a:ext cx="2181225" cy="25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2" name="Picture 22" descr="https://i.mycdn.me/i?r=AzEPZsRbOZEKgBhR0XGMT1Rk7zekh7tgVOG6WBf10DgxLKaKTM5SRkZCeTgDn6uOyi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125" y="2482558"/>
            <a:ext cx="2370886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4" name="Picture 24" descr="https://i.mycdn.me/i?r=AzEPZsRbOZEKgBhR0XGMT1Rkce6c0DqHQJHlHdk5rp4yl6aKTM5SRkZCeTgDn6uOy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801" y="4663784"/>
            <a:ext cx="2366647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6" name="Picture 26" descr="https://i.mycdn.me/i?r=AzEPZsRbOZEKgBhR0XGMT1RkrATQbzuxLAuCyz4QuVGnlaaKTM5SRkZCeTgDn6uOyi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2550016"/>
            <a:ext cx="2181225" cy="24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8" name="Picture 28" descr="https://i.mycdn.me/i?r=AzEPZsRbOZEKgBhR0XGMT1RkFbq6oJi7rRPlf8LNtgfQRaaKTM5SRkZCeTgDn6uOyi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670" y="4857682"/>
            <a:ext cx="243410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0" name="Picture 30" descr="https://i.mycdn.me/i?r=AzEPZsRbOZEKgBhR0XGMT1RksA8l5UFYBF7jA6oR5n3uZ6aKTM5SRkZCeTgDn6uOyi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676" y="4984122"/>
            <a:ext cx="2254324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79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mycdn.me/i?r=AzEPZsRbOZEKgBhR0XGMT1RktFw5mwyPKZFdyFiX7HUsi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" y="47625"/>
            <a:ext cx="4034976" cy="40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mycdn.me/i?r=AzEPZsRbOZEKgBhR0XGMT1RkP75FG-6FUxgm1CBNAzkJ6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073" y="926452"/>
            <a:ext cx="4457742" cy="44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mycdn.me/i?r=AzEPZsRbOZEKgBhR0XGMT1RkwtjJFjcboWgOMiPnlmLmH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815" y="3155324"/>
            <a:ext cx="3626701" cy="362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573" y="5445539"/>
            <a:ext cx="81025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Сказочная викторина.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998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mycdn.me/i?r=AzEPZsRbOZEKgBhR0XGMT1Rk7Oj4poP3yJtqIAsn6csnV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03" y="466286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mycdn.me/i?r=AzEPZsRbOZEKgBhR0XGMT1RkVPB9ehe0f9ksR6EBqiMlS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46" y="4676774"/>
            <a:ext cx="2301741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mycdn.me/i?r=AzEPZsRbOZEKgBhR0XGMT1RkuHaQvmb0LiV_bnF3qHSSF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56" y="466286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mycdn.me/i?r=AzEPZsRbOZEKgBhR0XGMT1RkWR-FQlsKagQUo8CczvDu4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9" y="466286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mycdn.me/i?r=AzEPZsRbOZEKgBhR0XGMT1RkV38hNwGp1lXoishks9jkbq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846" y="73290"/>
            <a:ext cx="4603482" cy="46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.mycdn.me/i?r=AzEPZsRbOZEKgBhR0XGMT1RkPnnmndxWpgAvcB3nTS5kWa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9" y="73290"/>
            <a:ext cx="4589573" cy="458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574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zEPZsRbOZEKgBhR0XGMT1RknIxYsnghfuiWVwF8mxqBh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86" y="183252"/>
            <a:ext cx="3104838" cy="31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zEPZsRbOZEKgBhR0XGMT1RkzgV3ou5WZKFqUrMD2OG99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" y="453356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zEPZsRbOZEKgBhR0XGMT1Rkapm84YUf6WK2dwdtf6wNF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686" y="3309558"/>
            <a:ext cx="3104838" cy="310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zEPZsRbOZEKgBhR0XGMT1RkKzbmTegvAXnShWHUAew25a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614" y="335051"/>
            <a:ext cx="5949011" cy="59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s://i.mycdn.me/i?r=AzEPZsRbOZEKgBhR0XGMT1RkR7MZsiQXinouYPkPR-CUfq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25" y="116109"/>
            <a:ext cx="2017286" cy="201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i.mycdn.me/i?r=AzEPZsRbOZEKgBhR0XGMT1Rkn9ue0bZeFIEzosYrYGa45q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6" y="219747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11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zEPZsRbOZEKgBhR0XGMT1RkJViwlT7NKP44qVJU8Rmzd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950" y="21605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zEPZsRbOZEKgBhR0XGMT1RkT3ciUYxwvQCGAJ94FptNJ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3" y="238768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?r=AzEPZsRbOZEKgBhR0XGMT1Rk2DVQHimlLFGRgDQriw5F9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324" y="239728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mycdn.me/i?r=AzEPZsRbOZEKgBhR0XGMT1RkoEO8sfiQQxgYvFnqXOuyu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92" y="448098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i.mycdn.me/i?r=AzEPZsRbOZEKgBhR0XGMT1RkDcFI0PocD0UKtgi52QTm-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50" y="467677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i.mycdn.me/i?r=AzEPZsRbOZEKgBhR0XGMT1RkEFZhD0JRsKza7V6GecjsCq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770" y="467677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i.mycdn.me/i?r=AzEPZsRbOZEKgBhR0XGMT1Rkx1l8cH0U9lUxdRWyCc9t3a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46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s://i.mycdn.me/i?r=AzEPZsRbOZEKgBhR0XGMT1Rktyz0NGkN9Zw15s2vocQzE6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56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s://i.mycdn.me/i?r=AzEPZsRbOZEKgBhR0XGMT1RkAMqgWzfkWKl29iUPUAFEVq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569" y="238768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s://i.mycdn.me/i?r=AzEPZsRbOZEKgBhR0XGMT1RkocGsuP5ZQ6cykrOaqOv_Cq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01" y="7311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s://i.mycdn.me/i?r=AzEPZsRbOZEKgBhR0XGMT1Rkf6CC1y2ypYh88lDAqz3oWqaKTM5SRkZCeTgDn6uOyi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321" y="238768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s://i.mycdn.me/i?r=AzEPZsRbOZEKgBhR0XGMT1RkaHs8YwHqabx5lQgq4_jrz6aKTM5SRkZCeTgDn6uOy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073" y="238768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8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zEPZsRbOZEKgBhR0XGMT1RkrlVi-p1FksdxClxIBwVmO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56" y="232019"/>
            <a:ext cx="2910424" cy="291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zEPZsRbOZEKgBhR0XGMT1RkpaOKFb8uasrT-01oZviyh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567" y="3035621"/>
            <a:ext cx="3740598" cy="374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zEPZsRbOZEKgBhR0XGMT1RkkRJ-9pLMHjTso98p3cJPD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61" y="3299953"/>
            <a:ext cx="3476267" cy="347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?r=AzEPZsRbOZEKgBhR0XGMT1RkjTQ3PqfgIJUsKxfXGwmVu6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864" y="125296"/>
            <a:ext cx="3144703" cy="29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mycdn.me/i?r=AzEPZsRbOZEKgBhR0XGMT1RkXvJTHl22QHFCZ8n9tGr5na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95" y="3528810"/>
            <a:ext cx="3018552" cy="30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mycdn.me/i?r=AzEPZsRbOZEKgBhR0XGMT1RkasVIuq_aOjbz-6serO_Nmq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54" y="125296"/>
            <a:ext cx="2910423" cy="291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9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zEPZsRbOZEKgBhR0XGMT1RkBgSwbEUlCY92KmqXHtlsh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zEPZsRbOZEKgBhR0XGMT1Rk_rY8GU71dAIEKBW4fAIwp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166" y="14166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zEPZsRbOZEKgBhR0XGMT1Rkm72rZSGiN020XeUgQDntE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41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mycdn.me/i?r=AzEPZsRbOZEKgBhR0XGMT1RksyrBP2nWBSD8nr0v3tyY9K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64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i.mycdn.me/i?r=AzEPZsRbOZEKgBhR0XGMT1RkuvXFCZ4rvb6UG0o0u6gOb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s://i.mycdn.me/i?r=AzEPZsRbOZEKgBhR0XGMT1Rk0kXDRfuo39RKs8asAN69FK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355476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i.mycdn.me/i?r=AzEPZsRbOZEKgBhR0XGMT1RkeFHgcvlBLUXmlE_iU1CnlK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738" y="355476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i.mycdn.me/i?r=AzEPZsRbOZEKgBhR0XGMT1RkMe3bMM9lJd37Bn1pIV3I1a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941" y="355476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i.mycdn.me/i?r=AzEPZsRbOZEKgBhR0XGMT1RkR_T31PFDE7C2O_h_UV4T2K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863" y="355476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s://i.mycdn.me/i?r=AzEPZsRbOZEKgBhR0XGMT1Rk4ZCf4v7dXSCUcVJvUwcUPq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003" y="345173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738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mycdn.me/i?r=AzEPZsRbOZEKgBhR0XGMT1RkgEa3q_YIYjeouPsUPUBYb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66" y="578588"/>
            <a:ext cx="2745145" cy="27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mycdn.me/i?r=AzEPZsRbOZEKgBhR0XGMT1RkHj5IpEY1FXXyisAuH6IwH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86" y="3928056"/>
            <a:ext cx="2490519" cy="249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mycdn.me/i?r=AzEPZsRbOZEKgBhR0XGMT1Rkf7VmAcQk01zrXWeUf5yi7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019" y="474571"/>
            <a:ext cx="2693630" cy="269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mycdn.me/i?r=AzEPZsRbOZEKgBhR0XGMT1RkrXUkVo7oKI7flLPTkreco6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87" y="3541690"/>
            <a:ext cx="2712615" cy="271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i.mycdn.me/i?r=AzEPZsRbOZEKgBhR0XGMT1Rk-hyox7NNgbff62g__AgTma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373" y="480036"/>
            <a:ext cx="27431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i.mycdn.me/i?r=AzEPZsRbOZEKgBhR0XGMT1Rkt7h4bA8dHPQlbeMHUFj-8q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634" y="474571"/>
            <a:ext cx="2742172" cy="274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s://i.mycdn.me/i?r=AzEPZsRbOZEKgBhR0XGMT1Rkw7v6ozgEg8HbIsvqYJZG9K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382" y="3323734"/>
            <a:ext cx="3621424" cy="362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i.mycdn.me/i?r=AzEPZsRbOZEKgBhR0XGMT1RkleoFx7SXmXG-kelrvQO4hK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3" y="3541690"/>
            <a:ext cx="2792681" cy="318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17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?r=AzEPZsRbOZEKgBhR0XGMT1Rkx9QCxNVrKHKW6166GOnUz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459406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?r=AzEPZsRbOZEKgBhR0XGMT1Rkj8kT607J8MKT_Kd6Wb2Yw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113" y="459406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mycdn.me/i?r=AzEPZsRbOZEKgBhR0XGMT1RkeMzqfTui6fs5fuU5AU97S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888" y="45000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i.mycdn.me/i?r=AzEPZsRbOZEKgBhR0XGMT1RkuDAmBPciau_NBELEFM0hY6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82" y="459406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i.mycdn.me/i?r=AzEPZsRbOZEKgBhR0XGMT1RkJbzeAAKLv6k0zFGIC72O6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279" y="241284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i.mycdn.me/i?r=AzEPZsRbOZEKgBhR0XGMT1RkT14zBs97Wm_wbObXPM0yra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8516" y="3903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i.mycdn.me/i?r=AzEPZsRbOZEKgBhR0XGMT1Rkz7VloSaZ_p-uMRUuojioba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52" y="237232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s://i.mycdn.me/i?r=AzEPZsRbOZEKgBhR0XGMT1RkAMFalY2rYRiU1nkPh78rha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46" y="233945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i.mycdn.me/i?r=AzEPZsRbOZEKgBhR0XGMT1Rkq-twT_naNsCAoYvWCKqcDK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56" y="231879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i.mycdn.me/i?r=AzEPZsRbOZEKgBhR0XGMT1RkSEXFQrm8Z7t0vbJzCXuG1K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94" y="3903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s://i.mycdn.me/i?r=AzEPZsRbOZEKgBhR0XGMT1Rko9ruQWEIug-Gx2zUrlmV9aaKTM5SRkZCeTgDn6uOyi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726" y="2289351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s://i.mycdn.me/i?r=AzEPZsRbOZEKgBhR0XGMT1Rkz557nAqPVQNkGxs1pbfB16aKTM5SRkZCeTgDn6uOy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05" y="4553549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s://i.mycdn.me/i?r=AzEPZsRbOZEKgBhR0XGMT1RkDxuMOXi9lXAwWcTKDhcY-KaKTM5SRkZCeTgDn6uOyi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230" y="447057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https://i.mycdn.me/i?r=AzEPZsRbOZEKgBhR0XGMT1RkwXvrdmGjBFyPo8UWQ1VvHKaKTM5SRkZCeTgDn6uOyi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756" y="7727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s://i.mycdn.me/i?r=AzEPZsRbOZEKgBhR0XGMT1RkKvOv90cjx3ZnIZBtjrQvIKaKTM5SRkZCeTgDn6uOyi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069" y="3903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https://i.mycdn.me/i?r=AzEPZsRbOZEKgBhR0XGMT1RkTK3v4aYsMDjR5WPE5PfgraaKTM5SRkZCeTgDn6uOyi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90" y="6479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904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mycdn.me/i?r=AzEPZsRbOZEKgBhR0XGMT1Rk57z9pxiEcjI84u26wz4Ee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96414"/>
            <a:ext cx="2787560" cy="27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mycdn.me/i?r=AzEPZsRbOZEKgBhR0XGMT1RkRp8tP_rFlXSXe83amZQkv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58" y="3083975"/>
            <a:ext cx="3498154" cy="34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mycdn.me/i?r=AzEPZsRbOZEKgBhR0XGMT1RkCWvzCqsIb2EKVb4oawhZm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816" y="310321"/>
            <a:ext cx="2773653" cy="27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i.mycdn.me/i?r=AzEPZsRbOZEKgBhR0XGMT1RkGq8c5QpWq5h2a6fTvs5ZKa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8" y="2588398"/>
            <a:ext cx="3742853" cy="374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90015" y="448888"/>
            <a:ext cx="59810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знакомимся с 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рымом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486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63166" y="4403829"/>
            <a:ext cx="6928834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Художественный 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руководитель: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Завьялова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Анастасия </a:t>
            </a:r>
            <a:r>
              <a:rPr lang="ru-RU" sz="2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Янисовна</a:t>
            </a:r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55" y="241069"/>
            <a:ext cx="2906598" cy="406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-358944" y="4403829"/>
            <a:ext cx="62403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Заведующая:</a:t>
            </a:r>
          </a:p>
          <a:p>
            <a:pPr lvl="0" algn="ctr"/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Петрова </a:t>
            </a:r>
            <a:r>
              <a:rPr lang="ru-RU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Елена Эдуардовна</a:t>
            </a:r>
            <a:r>
              <a:rPr lang="ru-RU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069" y="241069"/>
            <a:ext cx="2799885" cy="40638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7015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mycdn.me/i?r=AzEPZsRbOZEKgBhR0XGMT1RkqHVdKw6rsQKJ56eM4xdmW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59" y="3554770"/>
            <a:ext cx="3044005" cy="304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mycdn.me/i?r=AzEPZsRbOZEKgBhR0XGMT1RkOhdX68nUukFR_ASWaacx6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77" y="3554770"/>
            <a:ext cx="3004661" cy="300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mycdn.me/i?r=AzEPZsRbOZEKgBhR0XGMT1RkML17In1-dmc8DHSSiFVem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3" y="52005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i.mycdn.me/i?r=AzEPZsRbOZEKgBhR0XGMT1RkRqElldxKCsAAITxc3xqia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69" y="52005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i.mycdn.me/i?r=AzEPZsRbOZEKgBhR0XGMT1Rk5BAnN3cgQTOqmmtYkh9wb6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317" y="52005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i.mycdn.me/i?r=AzEPZsRbOZEKgBhR0XGMT1Rk85v49zX8LI5ukOaM5CjRia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26" y="52005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s://i.mycdn.me/i?r=AzEPZsRbOZEKgBhR0XGMT1RkQWh7SSM_OYSJyqcoHc-F4a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793" y="52005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43688" y="2631440"/>
            <a:ext cx="6555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ерроризму – нет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!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90807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mycdn.me/i?r=AzEPZsRbOZEKgBhR0XGMT1RkpNQp3To92oAjnr6Ihbhmi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878" y="4139016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mycdn.me/i?r=AzEPZsRbOZEKgBhR0XGMT1Rk2Pr6llJo7H5OGmtQ4KT2n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88" y="1697728"/>
            <a:ext cx="3323156" cy="33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.mycdn.me/i?r=AzEPZsRbOZEKgBhR0XGMT1Rk8yWiAfsxAZFS9v9Eq9q9V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64" y="1697728"/>
            <a:ext cx="3323156" cy="332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i.mycdn.me/i?r=AzEPZsRbOZEKgBhR0XGMT1Rk0y61hBUwroWEyYExO2myG6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483" y="240809"/>
            <a:ext cx="3709114" cy="370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806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mycdn.me/i?r=AzEPZsRbOZEKgBhR0XGMT1RkVnCuXJq7XYEJEeHVcv-Sr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66" y="2760371"/>
            <a:ext cx="3271838" cy="327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mycdn.me/i?r=AzEPZsRbOZEKgBhR0XGMT1RkAt1ngmwKlsfKVL5T8US1k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96" y="1529542"/>
            <a:ext cx="3412053" cy="341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mycdn.me/i?r=AzEPZsRbOZEKgBhR0XGMT1RklBa1jNyXvLvJBAGsC7K2P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100" y="605508"/>
            <a:ext cx="3575792" cy="357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03003" y="143843"/>
            <a:ext cx="76141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Субботник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4076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mycdn.me/i?r=AzEPZsRbOZEKgBhR0XGMT1RkNCZEUcgrF1ubSxQyZSTnf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881" y="442664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mycdn.me/i?r=AzEPZsRbOZEKgBhR0XGMT1RkT5MXlJbR8UzOuGr0tpmxr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56" y="446917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mycdn.me/i?r=AzEPZsRbOZEKgBhR0XGMT1Rk4gvgGu4dYUPUaHuFuLtZZ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70" y="446917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i.mycdn.me/i?r=AzEPZsRbOZEKgBhR0XGMT1RkzmQeuL5N5T56lXQefn3rV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9" y="442664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s://i.mycdn.me/i?r=AzEPZsRbOZEKgBhR0XGMT1RkE4WHnhIlTWcM32FmQ4G9zq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87" y="206874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s://i.mycdn.me/i?r=AzEPZsRbOZEKgBhR0XGMT1Rkybr--R6sbLYGUZiITLOnta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793" y="222784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i.mycdn.me/i?r=AzEPZsRbOZEKgBhR0XGMT1RkYpfdWXbirplGqly-KReJvq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32" y="228794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s://i.mycdn.me/i?r=AzEPZsRbOZEKgBhR0XGMT1RkAKGdM7RUVCQlpHjwpiqbQa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18" y="-11248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2" name="Picture 18" descr="https://i.mycdn.me/i?r=AzEPZsRbOZEKgBhR0XGMT1RkQZfMxF8ipLZ4lNwHNXApcq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69" y="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4" name="Picture 20" descr="https://i.mycdn.me/i?r=AzEPZsRbOZEKgBhR0XGMT1Rk1LNQwLFZs5s1iZd7PVg_R6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8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785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mycdn.me/i?r=AzEPZsRbOZEKgBhR0XGMT1RkJIopNj5VCquwKSQRgWncx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832" y="458508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mycdn.me/i?r=AzEPZsRbOZEKgBhR0XGMT1Rkd614TojCTielq3jhwu5i1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30" y="458508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mycdn.me/i?r=AzEPZsRbOZEKgBhR0XGMT1RkQZJQ-OmToacAFHq4iqyPg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94" y="240385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i.mycdn.me/i?r=AzEPZsRbOZEKgBhR0XGMT1Rk3jray7fevk4C1ICalZIzH6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72" y="443931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i.mycdn.me/i?r=AzEPZsRbOZEKgBhR0XGMT1RkM0v2Np7Vxf01cyoOZdRBZ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96" y="467677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s://i.mycdn.me/i?r=AzEPZsRbOZEKgBhR0XGMT1RkkafnviLn8DatR4FRarHJDq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45" y="458508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s://i.mycdn.me/i?r=AzEPZsRbOZEKgBhR0XGMT1RkWirwVmWfWTZjka0arBu92K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2" y="15353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i.mycdn.me/i?r=AzEPZsRbOZEKgBhR0XGMT1RkNK0RhC82M_KSYRtMbjqk3K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045" y="12348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s://i.mycdn.me/i?r=AzEPZsRbOZEKgBhR0XGMT1Rk8ZfsRzVbjQTQqvsnBj7fIK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097" y="12348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s://i.mycdn.me/i?r=AzEPZsRbOZEKgBhR0XGMT1RkIf9A5xPphiCZELwrJTnijK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31" y="249554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https://i.mycdn.me/i?r=AzEPZsRbOZEKgBhR0XGMT1Rko0lmW20hmfOqSl2HaLF_x6aKTM5SRkZCeTgDn6uOyi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225" y="236011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https://i.mycdn.me/i?r=AzEPZsRbOZEKgBhR0XGMT1RkLjYCeCaTbhnTyYwjkqiaXaaKTM5SRkZCeTgDn6uOy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0775" y="11141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https://i.mycdn.me/i?r=AzEPZsRbOZEKgBhR0XGMT1RkQJZcuGzR70X6az_RIsy5EaaKTM5SRkZCeTgDn6uOyi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531" y="2827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6" name="Picture 28" descr="https://i.mycdn.me/i?r=AzEPZsRbOZEKgBhR0XGMT1Rk1YGf1Fey9r6jGjGK044bTaaKTM5SRkZCeTgDn6uOyi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1" y="233476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67994" y="2208389"/>
            <a:ext cx="6241561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играем,</a:t>
            </a:r>
          </a:p>
          <a:p>
            <a:pPr algn="ctr"/>
            <a:r>
              <a:rPr lang="ru-RU" sz="4400" b="1" dirty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исуем,</a:t>
            </a:r>
          </a:p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</a:t>
            </a:r>
            <a:r>
              <a:rPr lang="ru-RU" sz="4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лушаем.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3359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mycdn.me/i?r=AzEPZsRbOZEKgBhR0XGMT1RkXrjrVw3xlZ00xeB67-_Eu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003" y="454644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mycdn.me/i?r=AzEPZsRbOZEKgBhR0XGMT1RkYYcV_hIzqYBlHiYUjxgE0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778" y="460694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ttps://i.mycdn.me/i?r=AzEPZsRbOZEKgBhR0XGMT1RkGlwZiosiokMQAVafvkqCp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33" y="464169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i.mycdn.me/i?r=AzEPZsRbOZEKgBhR0XGMT1Rkx4PkfuW14s_TLHhFuBV2Tq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386" y="454644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i.mycdn.me/i?r=AzEPZsRbOZEKgBhR0XGMT1Rkx4SZZ3wfh4OIEXqKSq1Gfa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7" y="460694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i.mycdn.me/i?r=AzEPZsRbOZEKgBhR0XGMT1Rk1ywMYoVDWkDJ42Uqg5jvFK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161" y="454644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s://i.mycdn.me/i?r=AzEPZsRbOZEKgBhR0XGMT1RkQkmlXjp-vRcnBCDwT8g2LK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30" y="10282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s://i.mycdn.me/i?r=AzEPZsRbOZEKgBhR0XGMT1RkQ1olqUH6ApIQGuaE5RJcHa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16" y="2266882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s://i.mycdn.me/i?r=AzEPZsRbOZEKgBhR0XGMT1Rk0mhVq2gfj-5yq70C_SQRrqaKTM5SRkZCeTgDn6uOyic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91" y="2284053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2" name="Picture 20" descr="https://i.mycdn.me/i?r=AzEPZsRbOZEKgBhR0XGMT1Rkqpe7dgxeLpiaEvPx-YUxoqaKTM5SRkZCeTgDn6uOyi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72" y="236521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4" name="Picture 22" descr="https://i.mycdn.me/i?r=AzEPZsRbOZEKgBhR0XGMT1RkFFSAWX8GjtA15fxQdPgTR6aKTM5SRkZCeTgDn6uOyi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790" y="2271174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6" name="Picture 24" descr="https://i.mycdn.me/i?r=AzEPZsRbOZEKgBhR0XGMT1RkwSHfohp8-WNfMn79CyeRE6aKTM5SRkZCeTgDn6uOyi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7" y="2349253"/>
            <a:ext cx="2292439" cy="22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8" name="Picture 26" descr="https://i.mycdn.me/i?r=AzEPZsRbOZEKgBhR0XGMT1Rk_XS_457mtPltilisygRWKKaKTM5SRkZCeTgDn6uOyi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90" y="102827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0" name="Picture 28" descr="https://i.mycdn.me/i?r=AzEPZsRbOZEKgBhR0XGMT1RkoJrK7t01s-ea_V7DaoB7RaaKTM5SRkZCeTgDn6uOyi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910" y="89948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2" name="Picture 30" descr="https://i.mycdn.me/i?r=AzEPZsRbOZEKgBhR0XGMT1RkVBiu6XtvHA_cIaxoKBwn1qaKTM5SRkZCeTgDn6uOyi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771" y="47625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44" name="Picture 32" descr="https://i.mycdn.me/i?r=AzEPZsRbOZEKgBhR0XGMT1RkwPg7l6SSwIYQ2yHMGgDi16aKTM5SRkZCeTgDn6uOyi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6" y="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8161" y="1294356"/>
            <a:ext cx="7949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мы помним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6050611" y="2884868"/>
            <a:ext cx="4607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sz="2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73437" y="4422604"/>
            <a:ext cx="28719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пасха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798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mycdn.me/i?r=AyH4iRPQ2q0otWIFepML2LxRV-Ik76qWMSON9HAp_6qVAg&amp;fn=w_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028698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yH4iRPQ2q0otWIFepML2LxRt9M6YWug7UOI-v7mGXFKug&amp;fn=w_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28699"/>
            <a:ext cx="58293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84857" y="105368"/>
            <a:ext cx="83316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вот и лето пришло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1580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yH4iRPQ2q0otWIFepML2LxRulC7Vo9lDOfECwshTzhDYA&amp;fn=w_6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72" y="68574"/>
            <a:ext cx="4318180" cy="323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yH4iRPQ2q0otWIFepML2LxRRiKQ6fhWlJIjh3sNZuAUuQ&amp;fn=w_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" y="3489705"/>
            <a:ext cx="4249000" cy="31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?r=AzEPZsRbOZEKgBhR0XGMT1RkzsJ7YH2_9_Zf3_E1AYupF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04" y="336000"/>
            <a:ext cx="2683020" cy="201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zEPZsRbOZEKgBhR0XGMT1Rktg86r9dG_fIm_OCYve6-gK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183" y="2479764"/>
            <a:ext cx="4148997" cy="171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mycdn.me/i?r=AzEPZsRbOZEKgBhR0XGMT1RkMLu9Kmt6tS1IchgyrSqcm6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93" y="4317844"/>
            <a:ext cx="2266172" cy="22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mycdn.me/i?r=AzEPZsRbOZEKgBhR0XGMT1Rk8W6GhU97xiq-3pkaJEF7GK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65" y="4301107"/>
            <a:ext cx="2282909" cy="228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82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mycdn.me/i?r=AzEPZsRbOZEKgBhR0XGMT1RkkYUn8kcnI5c5MrDkLpCk8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83" y="220168"/>
            <a:ext cx="3047135" cy="22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mycdn.me/i?r=AzEPZsRbOZEKgBhR0XGMT1Rk6rDORCvf80dYnevG2S-UQ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335" y="185736"/>
            <a:ext cx="3012515" cy="22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mycdn.me/i?r=AzEPZsRbOZEKgBhR0XGMT1RkxGMNfYAyN68odUAdOAEqu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12" y="4012613"/>
            <a:ext cx="2002150" cy="20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mycdn.me/i?r=AzEPZsRbOZEKgBhR0XGMT1RkU0E5Ukba93BKJp2LhoPruK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24" y="4012613"/>
            <a:ext cx="1983346" cy="198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i.mycdn.me/i?r=AzEPZsRbOZEKgBhR0XGMT1RkD75Fy6Z9N0Pd8s5Thoecu6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206" y="4018148"/>
            <a:ext cx="1996615" cy="19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s://i.mycdn.me/i?r=AzEPZsRbOZEKgBhR0XGMT1RkgcMm8vnkmKs0fmu3F488oK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9763" y="4012613"/>
            <a:ext cx="1967621" cy="196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345" y="2596979"/>
            <a:ext cx="110722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праздник 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«Стрелы 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Робин Гуда»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87101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zEPZsRbOZEKgBhR0XGMT1Rkx70LpRY0cFdexM75Lkh2k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1" y="2723881"/>
            <a:ext cx="3812143" cy="381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zEPZsRbOZEKgBhR0XGMT1Rk58tWwcA6JjMXfaiaVFXTA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94" y="1918157"/>
            <a:ext cx="3956832" cy="39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zEPZsRbOZEKgBhR0XGMT1RkWtuZUg83f1XtJstf-sZLt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126" y="2723881"/>
            <a:ext cx="3889418" cy="388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8866" y="889462"/>
            <a:ext cx="11531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200" b="1" dirty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футбол играют настоящие мужчины</a:t>
            </a:r>
            <a:endParaRPr lang="ru-RU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32669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33" y="2431106"/>
            <a:ext cx="11661334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В 2021 году в Пушкинском клубе </a:t>
            </a: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Было проведено офлайн: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147 мероприятий.</a:t>
            </a: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ru-RU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50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mycdn.me/i?r=AzEPZsRbOZEKgBhR0XGMT1Rkm0WW1QtmqhLDwioKbB7oy6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42" y="1811973"/>
            <a:ext cx="4765183" cy="476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mycdn.me/i?r=AzEPZsRbOZEKgBhR0XGMT1RkOvn9qfrWf82haHfD9B4t1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98" y="1820907"/>
            <a:ext cx="4747318" cy="474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17108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2025" y="343631"/>
            <a:ext cx="76847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Школа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2036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mycdn.me/i?r=AzEPZsRbOZEKgBhR0XGMT1Rkei86XC9wxD28Pj4GRve-C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942" y="184647"/>
            <a:ext cx="3466407" cy="259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.mycdn.me/i?r=AzEPZsRbOZEKgBhR0XGMT1Rk3KJjB25loqMKutRdtdcitK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15" y="2970200"/>
            <a:ext cx="4210363" cy="31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.mycdn.me/i?r=AyH4iRPQ2q0otWIFepML2LxRIgVBnzEbbTkDNlomsiUj_w&amp;fn=w_6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519" y="2967335"/>
            <a:ext cx="4214186" cy="31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17112" y="2967335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endParaRPr lang="ru-RU" sz="2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5696" y="681182"/>
            <a:ext cx="42414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>
                <a:ln w="50800"/>
                <a:solidFill>
                  <a:prstClr val="black">
                    <a:shade val="50000"/>
                  </a:prstClr>
                </a:solidFill>
              </a:rPr>
              <a:t>Т</a:t>
            </a:r>
            <a:r>
              <a:rPr lang="ru-RU" sz="36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ретье </a:t>
            </a:r>
            <a:r>
              <a:rPr lang="ru-RU" sz="3600" b="1" dirty="0">
                <a:ln w="50800"/>
                <a:solidFill>
                  <a:prstClr val="black">
                    <a:shade val="50000"/>
                  </a:prstClr>
                </a:solidFill>
              </a:rPr>
              <a:t>сентября </a:t>
            </a:r>
            <a:r>
              <a:rPr lang="ru-RU" sz="36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«Наш </a:t>
            </a:r>
            <a:r>
              <a:rPr lang="ru-RU" sz="3600" b="1" dirty="0">
                <a:ln w="50800"/>
                <a:solidFill>
                  <a:prstClr val="black">
                    <a:shade val="50000"/>
                  </a:prstClr>
                </a:solidFill>
              </a:rPr>
              <a:t>мир против</a:t>
            </a:r>
          </a:p>
          <a:p>
            <a:pPr lvl="0" algn="ctr"/>
            <a:r>
              <a:rPr lang="ru-RU" sz="3600" b="1" dirty="0">
                <a:ln w="50800"/>
                <a:solidFill>
                  <a:prstClr val="black">
                    <a:shade val="50000"/>
                  </a:prstClr>
                </a:solidFill>
              </a:rPr>
              <a:t>Террора»</a:t>
            </a:r>
          </a:p>
        </p:txBody>
      </p:sp>
    </p:spTree>
    <p:extLst>
      <p:ext uri="{BB962C8B-B14F-4D97-AF65-F5344CB8AC3E}">
        <p14:creationId xmlns:p14="http://schemas.microsoft.com/office/powerpoint/2010/main" val="1544662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mycdn.me/i?r=AzEPZsRbOZEKgBhR0XGMT1Rk2mSvbjc1n2udp1uJyyvs9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94" y="1823646"/>
            <a:ext cx="2846231" cy="386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.mycdn.me/i?r=AzEPZsRbOZEKgBhR0XGMT1RkBLxa2ejpxmjRw6WS8UXK1q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832" y="1823646"/>
            <a:ext cx="3855398" cy="38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.mycdn.me/i?r=AzEPZsRbOZEKgBhR0XGMT1RkYwtKW2LsMunsHDZ4Ln2kHq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148" y="1823646"/>
            <a:ext cx="4146761" cy="384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7525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mycdn.me/i?r=AzEPZsRbOZEKgBhR0XGMT1RkCbmLg8dAIGdc7zcmtUpTi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39" y="2258851"/>
            <a:ext cx="4503858" cy="337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mycdn.me/i?r=AzEPZsRbOZEKgBhR0XGMT1RkXKnl9UHbWKA3jjPhhZ0fO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75" y="2265107"/>
            <a:ext cx="5233137" cy="33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6062" y="0"/>
            <a:ext cx="99413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Что такое толерантность?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563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7340" y="2191324"/>
            <a:ext cx="11105925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 </a:t>
            </a:r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год на сайт клуба в одноклассниках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Опубликовано 534 поста.</a:t>
            </a:r>
          </a:p>
          <a:p>
            <a:pPr algn="ctr"/>
            <a:r>
              <a:rPr lang="ru-RU" sz="4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За которые было поставлено 3150 классов.</a:t>
            </a:r>
          </a:p>
          <a:p>
            <a:pPr algn="ctr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134261 просмотр.</a:t>
            </a:r>
            <a:endParaRPr lang="ru-RU" sz="4000" b="1" cap="none" spc="0" dirty="0" smtClean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  <a:p>
            <a:pPr algn="ctr"/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1937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366" y="2102811"/>
            <a:ext cx="1143178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Все важные события Пушкинский </a:t>
            </a:r>
          </a:p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луб старался не пропускать и по </a:t>
            </a:r>
          </a:p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в</a:t>
            </a:r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озможности принимать участие.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233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mycdn.me/i?r=AzEPZsRbOZEKgBhR0XGMT1RkiOB1epm3PxjS6rtPrxdYi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511" y="881712"/>
            <a:ext cx="3129567" cy="324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mycdn.me/i?r=AzEPZsRbOZEKgBhR0XGMT1RkDEwLnIjVNilOqZQyHwPC9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393" y="786708"/>
            <a:ext cx="3039415" cy="32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.mycdn.me/i?r=AzEPZsRbOZEKgBhR0XGMT1RkKMvJu_SUqfWPlJxO2Y0C66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597" y="800784"/>
            <a:ext cx="3550276" cy="332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.mycdn.me/i?r=AzEPZsRbOZEKgBhR0XGMT1RkdXKoPIiqb-Pr3hFrrhtiAa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7969" y="4043968"/>
            <a:ext cx="2814031" cy="281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mycdn.me/i?r=AzEPZsRbOZEKgBhR0XGMT1Rk_ZaCSNYamHvnxOS8c2Az1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44" y="4043968"/>
            <a:ext cx="2181225" cy="281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.mycdn.me/i?r=AzEPZsRbOZEKgBhR0XGMT1RkD1BfWrD3TSNmZXoDgxG8pa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19" y="4043968"/>
            <a:ext cx="2181225" cy="281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mycdn.me/i?r=AzEPZsRbOZEKgBhR0XGMT1Rk5eWSRHu5ANL5nQLY-hwHxaaKTM5SRkZCeTgDn6uOyi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198" y="4043967"/>
            <a:ext cx="2697322" cy="281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i.mycdn.me/i?r=AzEPZsRbOZEKgBhR0XGMT1Rkxr4sgMTdyBG6v5t2ohV4_6aKTM5SRkZCeTgDn6uOyi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3967"/>
            <a:ext cx="2834294" cy="29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5033" y="-180031"/>
            <a:ext cx="11462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Встречаем год быка</a:t>
            </a:r>
            <a:endParaRPr lang="ru-RU" sz="5400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35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mycdn.me/i?r=AzEPZsRbOZEKgBhR0XGMT1Rk2ZaCkobkmeAVGvGeBQExPK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"/>
            <a:ext cx="3953814" cy="35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mycdn.me/i?r=AzEPZsRbOZEKgBhR0XGMT1RkDd7bmqI5PnG8YHn8GJyJE6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054" y="2228045"/>
            <a:ext cx="4339152" cy="452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mycdn.me/i?r=AzEPZsRbOZEKgBhR0XGMT1RkN9DovmMEVno6lf2oPhA_G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6" y="2716614"/>
            <a:ext cx="4031914" cy="403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mycdn.me/i?r=AzEPZsRbOZEKgBhR0XGMT1RkIcn-sqQP3oo94YKICXnrM6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606085"/>
            <a:ext cx="3826053" cy="325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i.mycdn.me/i?r=AzEPZsRbOZEKgBhR0XGMT1RkrXURvxpNYUy0rFGqimCeBKaKTM5SRkZCeTgDn6uOy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46666" y="-633835"/>
            <a:ext cx="2668991" cy="40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.mycdn.me/i?r=AzEPZsRbOZEKgBhR0XGMT1Rkh6oW8SKRiFLV7t4Vrzbe8KaKTM5SRkZCeTgDn6uOy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017" y="0"/>
            <a:ext cx="21812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59" y="141667"/>
            <a:ext cx="5343097" cy="5087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1" y="1159098"/>
            <a:ext cx="4906733" cy="545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14434" y="5485698"/>
            <a:ext cx="88888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4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Слушаем о Высоцком.</a:t>
            </a:r>
            <a:endParaRPr lang="ru-RU" sz="4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5429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mycdn.me/i?r=AzEPZsRbOZEKgBhR0XGMT1RkIF14tE_AHN_8GKUBjRACZ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76" y="0"/>
            <a:ext cx="3600656" cy="360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mycdn.me/i?r=AzEPZsRbOZEKgBhR0XGMT1Rkk_E5ScgWLIpIa_pZG7JAyaaKTM5SRkZCeTgDn6uOy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53357"/>
            <a:ext cx="4971244" cy="498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mycdn.me/i?r=AzEPZsRbOZEKgBhR0XGMT1RkerIV6ecuwmIb3PxyzxJqPK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16" y="2189408"/>
            <a:ext cx="4645684" cy="46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mycdn.me/i?r=AzEPZsRbOZEKgBhR0XGMT1RkB8gXUXm6yFStNBAyxIGWcKaKTM5SRkZCeTgDn6uOy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76" y="3447888"/>
            <a:ext cx="3487926" cy="338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-1"/>
            <a:ext cx="4579675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  <a:r>
              <a:rPr lang="ru-RU" sz="2000" b="1" dirty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ак </a:t>
            </a:r>
            <a:r>
              <a:rPr lang="ru-RU" sz="20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славно покататься с Русской горки.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0843566"/>
      </p:ext>
    </p:extLst>
  </p:cSld>
  <p:clrMapOvr>
    <a:masterClrMapping/>
  </p:clrMapOvr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Берлин</Template>
  <TotalTime>427</TotalTime>
  <Words>146</Words>
  <Application>Microsoft Office PowerPoint</Application>
  <PresentationFormat>Широкоэкранный</PresentationFormat>
  <Paragraphs>40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Trebuchet MS</vt:lpstr>
      <vt:lpstr>Берлин</vt:lpstr>
      <vt:lpstr>Пушкинский сельский клуб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 G50</dc:creator>
  <cp:lastModifiedBy>Комп</cp:lastModifiedBy>
  <cp:revision>26</cp:revision>
  <dcterms:created xsi:type="dcterms:W3CDTF">2019-11-04T10:05:28Z</dcterms:created>
  <dcterms:modified xsi:type="dcterms:W3CDTF">2022-01-31T10:42:58Z</dcterms:modified>
</cp:coreProperties>
</file>